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slides/slide95.xml" ContentType="application/vnd.openxmlformats-officedocument.presentationml.slide+xml"/>
  <Override PartName="/ppt/slides/slide88.xml" ContentType="application/vnd.openxmlformats-officedocument.presentationml.slide+xml"/>
  <Override PartName="/ppt/slides/slide87.xml" ContentType="application/vnd.openxmlformats-officedocument.presentationml.slide+xml"/>
  <Override PartName="/ppt/slides/slide86.xml" ContentType="application/vnd.openxmlformats-officedocument.presentationml.slide+xml"/>
  <Override PartName="/ppt/slides/slide85.xml" ContentType="application/vnd.openxmlformats-officedocument.presentationml.slide+xml"/>
  <Override PartName="/ppt/slides/slide84.xml" ContentType="application/vnd.openxmlformats-officedocument.presentationml.slide+xml"/>
  <Override PartName="/ppt/slides/slide83.xml" ContentType="application/vnd.openxmlformats-officedocument.presentationml.slide+xml"/>
  <Override PartName="/ppt/slides/slide82.xml" ContentType="application/vnd.openxmlformats-officedocument.presentationml.slide+xml"/>
  <Override PartName="/ppt/slides/slide81.xml" ContentType="application/vnd.openxmlformats-officedocument.presentationml.slide+xml"/>
  <Override PartName="/ppt/slides/slide80.xml" ContentType="application/vnd.openxmlformats-officedocument.presentationml.slide+xml"/>
  <Override PartName="/ppt/slides/slide78.xml" ContentType="application/vnd.openxmlformats-officedocument.presentationml.slide+xml"/>
  <Override PartName="/ppt/slides/slide77.xml" ContentType="application/vnd.openxmlformats-officedocument.presentationml.slide+xml"/>
  <Override PartName="/ppt/slides/slide76.xml" ContentType="application/vnd.openxmlformats-officedocument.presentationml.slide+xml"/>
  <Override PartName="/ppt/slides/slide75.xml" ContentType="application/vnd.openxmlformats-officedocument.presentationml.slide+xml"/>
  <Override PartName="/ppt/slides/slide74.xml" ContentType="application/vnd.openxmlformats-officedocument.presentationml.slide+xml"/>
  <Override PartName="/ppt/slides/slide73.xml" ContentType="application/vnd.openxmlformats-officedocument.presentationml.slide+xml"/>
  <Override PartName="/ppt/slides/slide72.xml" ContentType="application/vnd.openxmlformats-officedocument.presentationml.slide+xml"/>
  <Override PartName="/ppt/slides/slide71.xml" ContentType="application/vnd.openxmlformats-officedocument.presentationml.slide+xml"/>
  <Override PartName="/ppt/slides/slide70.xml" ContentType="application/vnd.openxmlformats-officedocument.presentationml.slide+xml"/>
  <Override PartName="/ppt/slides/slide68.xml" ContentType="application/vnd.openxmlformats-officedocument.presentationml.slide+xml"/>
  <Override PartName="/ppt/slides/slide67.xml" ContentType="application/vnd.openxmlformats-officedocument.presentationml.slide+xml"/>
  <Override PartName="/ppt/slides/slide66.xml" ContentType="application/vnd.openxmlformats-officedocument.presentationml.slide+xml"/>
  <Override PartName="/ppt/slides/slide65.xml" ContentType="application/vnd.openxmlformats-officedocument.presentationml.slide+xml"/>
  <Override PartName="/ppt/slides/slide64.xml" ContentType="application/vnd.openxmlformats-officedocument.presentationml.slide+xml"/>
  <Override PartName="/ppt/slides/slide63.xml" ContentType="application/vnd.openxmlformats-officedocument.presentationml.slide+xml"/>
  <Override PartName="/ppt/slides/slide62.xml" ContentType="application/vnd.openxmlformats-officedocument.presentationml.slide+xml"/>
  <Override PartName="/ppt/slides/slide61.xml" ContentType="application/vnd.openxmlformats-officedocument.presentationml.slide+xml"/>
  <Override PartName="/ppt/slides/slide60.xml" ContentType="application/vnd.openxmlformats-officedocument.presentationml.slide+xml"/>
  <Override PartName="/ppt/slides/slide59.xml" ContentType="application/vnd.openxmlformats-officedocument.presentationml.slide+xml"/>
  <Override PartName="/ppt/slides/slide58.xml" ContentType="application/vnd.openxmlformats-officedocument.presentationml.slide+xml"/>
  <Override PartName="/ppt/slides/slide49.xml" ContentType="application/vnd.openxmlformats-officedocument.presentationml.slide+xml"/>
  <Override PartName="/ppt/slides/slide48.xml" ContentType="application/vnd.openxmlformats-officedocument.presentationml.slide+xml"/>
  <Override PartName="/ppt/slides/slide47.xml" ContentType="application/vnd.openxmlformats-officedocument.presentationml.slide+xml"/>
  <Override PartName="/ppt/slides/slide93.xml" ContentType="application/vnd.openxmlformats-officedocument.presentationml.slide+xml"/>
  <Override PartName="/ppt/slides/slide18.xml" ContentType="application/vnd.openxmlformats-officedocument.presentationml.slide+xml"/>
  <Override PartName="/ppt/slides/slide92.xml" ContentType="application/vnd.openxmlformats-officedocument.presentationml.slide+xml"/>
  <Override PartName="/ppt/slides/slide17.xml" ContentType="application/vnd.openxmlformats-officedocument.presentationml.slide+xml"/>
  <Override PartName="/ppt/slides/slide91.xml" ContentType="application/vnd.openxmlformats-officedocument.presentationml.slide+xml"/>
  <Override PartName="/ppt/slides/slide16.xml" ContentType="application/vnd.openxmlformats-officedocument.presentationml.slide+xml"/>
  <Override PartName="/ppt/slides/slide90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57.xml" ContentType="application/vnd.openxmlformats-officedocument.presentationml.slide+xml"/>
  <Override PartName="/ppt/slides/slide9.xml" ContentType="application/vnd.openxmlformats-officedocument.presentationml.slide+xml"/>
  <Override PartName="/ppt/slides/slide52.xml" ContentType="application/vnd.openxmlformats-officedocument.presentationml.slide+xml"/>
  <Override PartName="/ppt/slides/slide4.xml" ContentType="application/vnd.openxmlformats-officedocument.presentationml.slide+xml"/>
  <Override PartName="/ppt/slides/slide26.xml" ContentType="application/vnd.openxmlformats-officedocument.presentationml.slide+xml"/>
  <Override PartName="/ppt/slides/slide51.xml" ContentType="application/vnd.openxmlformats-officedocument.presentationml.slide+xml"/>
  <Override PartName="/ppt/slides/slide3.xml" ContentType="application/vnd.openxmlformats-officedocument.presentationml.slide+xml"/>
  <Override PartName="/ppt/slides/slide25.xml" ContentType="application/vnd.openxmlformats-officedocument.presentationml.slide+xml"/>
  <Override PartName="/ppt/slides/slide50.xml" ContentType="application/vnd.openxmlformats-officedocument.presentationml.slide+xml"/>
  <Override PartName="/ppt/slides/slide2.xml" ContentType="application/vnd.openxmlformats-officedocument.presentationml.slide+xml"/>
  <Override PartName="/ppt/slides/slide24.xml" ContentType="application/vnd.openxmlformats-officedocument.presentationml.slide+xml"/>
  <Override PartName="/ppt/slides/slide94.xml" ContentType="application/vnd.openxmlformats-officedocument.presentationml.slide+xml"/>
  <Override PartName="/ppt/slides/slide19.xml" ContentType="application/vnd.openxmlformats-officedocument.presentationml.slide+xml"/>
  <Override PartName="/ppt/slides/slide1.xml" ContentType="application/vnd.openxmlformats-officedocument.presentationml.slide+xml"/>
  <Override PartName="/ppt/slides/slide23.xml" ContentType="application/vnd.openxmlformats-officedocument.presentationml.slide+xml"/>
  <Override PartName="/ppt/slides/slide69.xml" ContentType="application/vnd.openxmlformats-officedocument.presentationml.slide+xml"/>
  <Override PartName="/ppt/slides/slide10.xml" ContentType="application/vnd.openxmlformats-officedocument.presentationml.slide+xml"/>
  <Override PartName="/ppt/slides/slide56.xml" ContentType="application/vnd.openxmlformats-officedocument.presentationml.slide+xml"/>
  <Override PartName="/ppt/slides/slide8.xml" ContentType="application/vnd.openxmlformats-officedocument.presentationml.slide+xml"/>
  <Override PartName="/ppt/slides/_rels/slide89.xml.rels" ContentType="application/vnd.openxmlformats-package.relationships+xml"/>
  <Override PartName="/ppt/slides/_rels/slide88.xml.rels" ContentType="application/vnd.openxmlformats-package.relationships+xml"/>
  <Override PartName="/ppt/slides/_rels/slide87.xml.rels" ContentType="application/vnd.openxmlformats-package.relationships+xml"/>
  <Override PartName="/ppt/slides/_rels/slide78.xml.rels" ContentType="application/vnd.openxmlformats-package.relationships+xml"/>
  <Override PartName="/ppt/slides/_rels/slide76.xml.rels" ContentType="application/vnd.openxmlformats-package.relationships+xml"/>
  <Override PartName="/ppt/slides/_rels/slide75.xml.rels" ContentType="application/vnd.openxmlformats-package.relationships+xml"/>
  <Override PartName="/ppt/slides/_rels/slide74.xml.rels" ContentType="application/vnd.openxmlformats-package.relationships+xml"/>
  <Override PartName="/ppt/slides/_rels/slide73.xml.rels" ContentType="application/vnd.openxmlformats-package.relationships+xml"/>
  <Override PartName="/ppt/slides/_rels/slide72.xml.rels" ContentType="application/vnd.openxmlformats-package.relationships+xml"/>
  <Override PartName="/ppt/slides/_rels/slide71.xml.rels" ContentType="application/vnd.openxmlformats-package.relationships+xml"/>
  <Override PartName="/ppt/slides/_rels/slide67.xml.rels" ContentType="application/vnd.openxmlformats-package.relationships+xml"/>
  <Override PartName="/ppt/slides/_rels/slide66.xml.rels" ContentType="application/vnd.openxmlformats-package.relationships+xml"/>
  <Override PartName="/ppt/slides/_rels/slide65.xml.rels" ContentType="application/vnd.openxmlformats-package.relationships+xml"/>
  <Override PartName="/ppt/slides/_rels/slide64.xml.rels" ContentType="application/vnd.openxmlformats-package.relationships+xml"/>
  <Override PartName="/ppt/slides/_rels/slide63.xml.rels" ContentType="application/vnd.openxmlformats-package.relationships+xml"/>
  <Override PartName="/ppt/slides/_rels/slide62.xml.rels" ContentType="application/vnd.openxmlformats-package.relationships+xml"/>
  <Override PartName="/ppt/slides/_rels/slide61.xml.rels" ContentType="application/vnd.openxmlformats-package.relationships+xml"/>
  <Override PartName="/ppt/slides/_rels/slide79.xml.rels" ContentType="application/vnd.openxmlformats-package.relationships+xml"/>
  <Override PartName="/ppt/slides/_rels/slide60.xml.rels" ContentType="application/vnd.openxmlformats-package.relationships+xml"/>
  <Override PartName="/ppt/slides/_rels/slide59.xml.rels" ContentType="application/vnd.openxmlformats-package.relationships+xml"/>
  <Override PartName="/ppt/slides/_rels/slide57.xml.rels" ContentType="application/vnd.openxmlformats-package.relationships+xml"/>
  <Override PartName="/ppt/slides/_rels/slide56.xml.rels" ContentType="application/vnd.openxmlformats-package.relationships+xml"/>
  <Override PartName="/ppt/slides/_rels/slide55.xml.rels" ContentType="application/vnd.openxmlformats-package.relationships+xml"/>
  <Override PartName="/ppt/slides/_rels/slide54.xml.rels" ContentType="application/vnd.openxmlformats-package.relationships+xml"/>
  <Override PartName="/ppt/slides/_rels/slide53.xml.rels" ContentType="application/vnd.openxmlformats-package.relationships+xml"/>
  <Override PartName="/ppt/slides/_rels/slide52.xml.rels" ContentType="application/vnd.openxmlformats-package.relationships+xml"/>
  <Override PartName="/ppt/slides/_rels/slide49.xml.rels" ContentType="application/vnd.openxmlformats-package.relationships+xml"/>
  <Override PartName="/ppt/slides/_rels/slide48.xml.rels" ContentType="application/vnd.openxmlformats-package.relationships+xml"/>
  <Override PartName="/ppt/slides/_rels/slide47.xml.rels" ContentType="application/vnd.openxmlformats-package.relationships+xml"/>
  <Override PartName="/ppt/slides/_rels/slide21.xml.rels" ContentType="application/vnd.openxmlformats-package.relationships+xml"/>
  <Override PartName="/ppt/slides/_rels/slide32.xml.rels" ContentType="application/vnd.openxmlformats-package.relationships+xml"/>
  <Override PartName="/ppt/slides/_rels/slide20.xml.rels" ContentType="application/vnd.openxmlformats-package.relationships+xml"/>
  <Override PartName="/ppt/slides/_rels/slide31.xml.rels" ContentType="application/vnd.openxmlformats-package.relationships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80.xml.rels" ContentType="application/vnd.openxmlformats-package.relationships+xml"/>
  <Override PartName="/ppt/slides/_rels/slide22.xml.rels" ContentType="application/vnd.openxmlformats-package.relationships+xml"/>
  <Override PartName="/ppt/slides/_rels/slide14.xml.rels" ContentType="application/vnd.openxmlformats-package.relationships+xml"/>
  <Override PartName="/ppt/slides/_rels/slide13.xml.rels" ContentType="application/vnd.openxmlformats-package.relationships+xml"/>
  <Override PartName="/ppt/slides/_rels/slide69.xml.rels" ContentType="application/vnd.openxmlformats-package.relationships+xml"/>
  <Override PartName="/ppt/slides/_rels/slide50.xml.rels" ContentType="application/vnd.openxmlformats-package.relationships+xml"/>
  <Override PartName="/ppt/slides/_rels/slide5.xml.rels" ContentType="application/vnd.openxmlformats-package.relationships+xml"/>
  <Override PartName="/ppt/slides/_rels/slide27.xml.rels" ContentType="application/vnd.openxmlformats-package.relationships+xml"/>
  <Override PartName="/ppt/slides/_rels/slide90.xml.rels" ContentType="application/vnd.openxmlformats-package.relationships+xml"/>
  <Override PartName="/ppt/slides/_rels/slide19.xml.rels" ContentType="application/vnd.openxmlformats-package.relationships+xml"/>
  <Override PartName="/ppt/slides/_rels/slide70.xml.rels" ContentType="application/vnd.openxmlformats-package.relationships+xml"/>
  <Override PartName="/ppt/slides/_rels/slide12.xml.rels" ContentType="application/vnd.openxmlformats-package.relationships+xml"/>
  <Override PartName="/ppt/slides/_rels/slide68.xml.rels" ContentType="application/vnd.openxmlformats-package.relationships+xml"/>
  <Override PartName="/ppt/slides/_rels/slide4.xml.rels" ContentType="application/vnd.openxmlformats-package.relationships+xml"/>
  <Override PartName="/ppt/slides/_rels/slide18.xml.rels" ContentType="application/vnd.openxmlformats-package.relationships+xml"/>
  <Override PartName="/ppt/slides/_rels/slide11.xml.rels" ContentType="application/vnd.openxmlformats-package.relationships+xml"/>
  <Override PartName="/ppt/slides/_rels/slide3.xml.rels" ContentType="application/vnd.openxmlformats-package.relationships+xml"/>
  <Override PartName="/ppt/slides/_rels/slide25.xml.rels" ContentType="application/vnd.openxmlformats-package.relationships+xml"/>
  <Override PartName="/ppt/slides/_rels/slide83.xml.rels" ContentType="application/vnd.openxmlformats-package.relationships+xml"/>
  <Override PartName="/ppt/slides/_rels/slide51.xml.rels" ContentType="application/vnd.openxmlformats-package.relationships+xml"/>
  <Override PartName="/ppt/slides/_rels/slide6.xml.rels" ContentType="application/vnd.openxmlformats-package.relationships+xml"/>
  <Override PartName="/ppt/slides/_rels/slide28.xml.rels" ContentType="application/vnd.openxmlformats-package.relationships+xml"/>
  <Override PartName="/ppt/slides/_rels/slide84.xml.rels" ContentType="application/vnd.openxmlformats-package.relationships+xml"/>
  <Override PartName="/ppt/slides/_rels/slide7.xml.rels" ContentType="application/vnd.openxmlformats-package.relationships+xml"/>
  <Override PartName="/ppt/slides/_rels/slide1.xml.rels" ContentType="application/vnd.openxmlformats-package.relationships+xml"/>
  <Override PartName="/ppt/slides/_rels/slide81.xml.rels" ContentType="application/vnd.openxmlformats-package.relationships+xml"/>
  <Override PartName="/ppt/slides/_rels/slide23.xml.rels" ContentType="application/vnd.openxmlformats-package.relationships+xml"/>
  <Override PartName="/ppt/slides/_rels/slide85.xml.rels" ContentType="application/vnd.openxmlformats-package.relationships+xml"/>
  <Override PartName="/ppt/slides/_rels/slide8.xml.rels" ContentType="application/vnd.openxmlformats-package.relationships+xml"/>
  <Override PartName="/ppt/slides/_rels/slide2.xml.rels" ContentType="application/vnd.openxmlformats-package.relationships+xml"/>
  <Override PartName="/ppt/slides/_rels/slide82.xml.rels" ContentType="application/vnd.openxmlformats-package.relationships+xml"/>
  <Override PartName="/ppt/slides/_rels/slide24.xml.rels" ContentType="application/vnd.openxmlformats-package.relationships+xml"/>
  <Override PartName="/ppt/slides/_rels/slide86.xml.rels" ContentType="application/vnd.openxmlformats-package.relationships+xml"/>
  <Override PartName="/ppt/slides/_rels/slide9.xml.rels" ContentType="application/vnd.openxmlformats-package.relationships+xml"/>
  <Override PartName="/ppt/slides/_rels/slide17.xml.rels" ContentType="application/vnd.openxmlformats-package.relationships+xml"/>
  <Override PartName="/ppt/slides/_rels/slide29.xml.rels" ContentType="application/vnd.openxmlformats-package.relationships+xml"/>
  <Override PartName="/ppt/slides/_rels/slide10.xml.rels" ContentType="application/vnd.openxmlformats-package.relationships+xml"/>
  <Override PartName="/ppt/slides/_rels/slide58.xml.rels" ContentType="application/vnd.openxmlformats-package.relationships+xml"/>
  <Override PartName="/ppt/slides/_rels/slide26.xml.rels" ContentType="application/vnd.openxmlformats-package.relationships+xml"/>
  <Override PartName="/ppt/slides/_rels/slide30.xml.rels" ContentType="application/vnd.openxmlformats-package.relationships+xml"/>
  <Override PartName="/ppt/slides/_rels/slide91.xml.rels" ContentType="application/vnd.openxmlformats-package.relationships+xml"/>
  <Override PartName="/ppt/slides/_rels/slide33.xml.rels" ContentType="application/vnd.openxmlformats-package.relationships+xml"/>
  <Override PartName="/ppt/slides/_rels/slide44.xml.rels" ContentType="application/vnd.openxmlformats-package.relationships+xml"/>
  <Override PartName="/ppt/slides/_rels/slide92.xml.rels" ContentType="application/vnd.openxmlformats-package.relationships+xml"/>
  <Override PartName="/ppt/slides/_rels/slide34.xml.rels" ContentType="application/vnd.openxmlformats-package.relationships+xml"/>
  <Override PartName="/ppt/slides/_rels/slide77.xml.rels" ContentType="application/vnd.openxmlformats-package.relationships+xml"/>
  <Override PartName="/ppt/slides/_rels/slide45.xml.rels" ContentType="application/vnd.openxmlformats-package.relationships+xml"/>
  <Override PartName="/ppt/slides/_rels/slide93.xml.rels" ContentType="application/vnd.openxmlformats-package.relationships+xml"/>
  <Override PartName="/ppt/slides/_rels/slide35.xml.rels" ContentType="application/vnd.openxmlformats-package.relationships+xml"/>
  <Override PartName="/ppt/slides/_rels/slide94.xml.rels" ContentType="application/vnd.openxmlformats-package.relationships+xml"/>
  <Override PartName="/ppt/slides/_rels/slide36.xml.rels" ContentType="application/vnd.openxmlformats-package.relationships+xml"/>
  <Override PartName="/ppt/slides/_rels/slide95.xml.rels" ContentType="application/vnd.openxmlformats-package.relationships+xml"/>
  <Override PartName="/ppt/slides/_rels/slide37.xml.rels" ContentType="application/vnd.openxmlformats-package.relationships+xml"/>
  <Override PartName="/ppt/slides/_rels/slide38.xml.rels" ContentType="application/vnd.openxmlformats-package.relationships+xml"/>
  <Override PartName="/ppt/slides/_rels/slide39.xml.rels" ContentType="application/vnd.openxmlformats-package.relationships+xml"/>
  <Override PartName="/ppt/slides/_rels/slide40.xml.rels" ContentType="application/vnd.openxmlformats-package.relationships+xml"/>
  <Override PartName="/ppt/slides/_rels/slide41.xml.rels" ContentType="application/vnd.openxmlformats-package.relationships+xml"/>
  <Override PartName="/ppt/slides/_rels/slide42.xml.rels" ContentType="application/vnd.openxmlformats-package.relationships+xml"/>
  <Override PartName="/ppt/slides/_rels/slide43.xml.rels" ContentType="application/vnd.openxmlformats-package.relationships+xml"/>
  <Override PartName="/ppt/slides/_rels/slide46.xml.rels" ContentType="application/vnd.openxmlformats-package.relationships+xml"/>
  <Override PartName="/ppt/slides/slide53.xml" ContentType="application/vnd.openxmlformats-officedocument.presentationml.slide+xml"/>
  <Override PartName="/ppt/slides/slide5.xml" ContentType="application/vnd.openxmlformats-officedocument.presentationml.slide+xml"/>
  <Override PartName="/ppt/slides/slide27.xml" ContentType="application/vnd.openxmlformats-officedocument.presentationml.slide+xml"/>
  <Override PartName="/ppt/slides/slide79.xml" ContentType="application/vnd.openxmlformats-officedocument.presentationml.slide+xml"/>
  <Override PartName="/ppt/slides/slide20.xml" ContentType="application/vnd.openxmlformats-officedocument.presentationml.slide+xml"/>
  <Override PartName="/ppt/slides/slide54.xml" ContentType="application/vnd.openxmlformats-officedocument.presentationml.slide+xml"/>
  <Override PartName="/ppt/slides/slide6.xml" ContentType="application/vnd.openxmlformats-officedocument.presentationml.slide+xml"/>
  <Override PartName="/ppt/slides/slide28.xml" ContentType="application/vnd.openxmlformats-officedocument.presentationml.slide+xml"/>
  <Override PartName="/ppt/slides/slide21.xml" ContentType="application/vnd.openxmlformats-officedocument.presentationml.slide+xml"/>
  <Override PartName="/ppt/slides/slide55.xml" ContentType="application/vnd.openxmlformats-officedocument.presentationml.slide+xml"/>
  <Override PartName="/ppt/slides/slide7.xml" ContentType="application/vnd.openxmlformats-officedocument.presentationml.slide+xml"/>
  <Override PartName="/ppt/slides/slide29.xml" ContentType="application/vnd.openxmlformats-officedocument.presentationml.slide+xml"/>
  <Override PartName="/ppt/slides/slide22.xml" ContentType="application/vnd.openxmlformats-officedocument.presentationml.slide+xml"/>
  <Override PartName="/ppt/slides/slide8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_rels/presentation.xml.rels" ContentType="application/vnd.openxmlformats-package.relationships+xml"/>
  <Override PartName="/ppt/media/image2.png" ContentType="image/png"/>
  <Override PartName="/ppt/media/image1.png" ContentType="image/png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  <p:sldId id="331" r:id="rId78"/>
    <p:sldId id="332" r:id="rId79"/>
    <p:sldId id="333" r:id="rId80"/>
    <p:sldId id="334" r:id="rId81"/>
    <p:sldId id="335" r:id="rId82"/>
    <p:sldId id="336" r:id="rId83"/>
    <p:sldId id="337" r:id="rId84"/>
    <p:sldId id="338" r:id="rId85"/>
    <p:sldId id="339" r:id="rId86"/>
    <p:sldId id="340" r:id="rId87"/>
    <p:sldId id="341" r:id="rId88"/>
    <p:sldId id="342" r:id="rId89"/>
    <p:sldId id="343" r:id="rId90"/>
    <p:sldId id="344" r:id="rId91"/>
    <p:sldId id="345" r:id="rId92"/>
    <p:sldId id="346" r:id="rId93"/>
    <p:sldId id="347" r:id="rId94"/>
    <p:sldId id="348" r:id="rId95"/>
    <p:sldId id="349" r:id="rId96"/>
    <p:sldId id="350" r:id="rId97"/>
  </p:sldIdLst>
  <p:sldSz cx="9144000" cy="51435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slide" Target="slides/slide46.xml"/><Relationship Id="rId49" Type="http://schemas.openxmlformats.org/officeDocument/2006/relationships/slide" Target="slides/slide47.xml"/><Relationship Id="rId50" Type="http://schemas.openxmlformats.org/officeDocument/2006/relationships/slide" Target="slides/slide48.xml"/><Relationship Id="rId51" Type="http://schemas.openxmlformats.org/officeDocument/2006/relationships/slide" Target="slides/slide49.xml"/><Relationship Id="rId52" Type="http://schemas.openxmlformats.org/officeDocument/2006/relationships/slide" Target="slides/slide50.xml"/><Relationship Id="rId53" Type="http://schemas.openxmlformats.org/officeDocument/2006/relationships/slide" Target="slides/slide51.xml"/><Relationship Id="rId54" Type="http://schemas.openxmlformats.org/officeDocument/2006/relationships/slide" Target="slides/slide52.xml"/><Relationship Id="rId55" Type="http://schemas.openxmlformats.org/officeDocument/2006/relationships/slide" Target="slides/slide53.xml"/><Relationship Id="rId56" Type="http://schemas.openxmlformats.org/officeDocument/2006/relationships/slide" Target="slides/slide54.xml"/><Relationship Id="rId57" Type="http://schemas.openxmlformats.org/officeDocument/2006/relationships/slide" Target="slides/slide55.xml"/><Relationship Id="rId58" Type="http://schemas.openxmlformats.org/officeDocument/2006/relationships/slide" Target="slides/slide56.xml"/><Relationship Id="rId59" Type="http://schemas.openxmlformats.org/officeDocument/2006/relationships/slide" Target="slides/slide57.xml"/><Relationship Id="rId60" Type="http://schemas.openxmlformats.org/officeDocument/2006/relationships/slide" Target="slides/slide58.xml"/><Relationship Id="rId61" Type="http://schemas.openxmlformats.org/officeDocument/2006/relationships/slide" Target="slides/slide59.xml"/><Relationship Id="rId62" Type="http://schemas.openxmlformats.org/officeDocument/2006/relationships/slide" Target="slides/slide60.xml"/><Relationship Id="rId63" Type="http://schemas.openxmlformats.org/officeDocument/2006/relationships/slide" Target="slides/slide61.xml"/><Relationship Id="rId64" Type="http://schemas.openxmlformats.org/officeDocument/2006/relationships/slide" Target="slides/slide62.xml"/><Relationship Id="rId65" Type="http://schemas.openxmlformats.org/officeDocument/2006/relationships/slide" Target="slides/slide63.xml"/><Relationship Id="rId66" Type="http://schemas.openxmlformats.org/officeDocument/2006/relationships/slide" Target="slides/slide64.xml"/><Relationship Id="rId67" Type="http://schemas.openxmlformats.org/officeDocument/2006/relationships/slide" Target="slides/slide65.xml"/><Relationship Id="rId68" Type="http://schemas.openxmlformats.org/officeDocument/2006/relationships/slide" Target="slides/slide66.xml"/><Relationship Id="rId69" Type="http://schemas.openxmlformats.org/officeDocument/2006/relationships/slide" Target="slides/slide67.xml"/><Relationship Id="rId70" Type="http://schemas.openxmlformats.org/officeDocument/2006/relationships/slide" Target="slides/slide68.xml"/><Relationship Id="rId71" Type="http://schemas.openxmlformats.org/officeDocument/2006/relationships/slide" Target="slides/slide69.xml"/><Relationship Id="rId72" Type="http://schemas.openxmlformats.org/officeDocument/2006/relationships/slide" Target="slides/slide70.xml"/><Relationship Id="rId73" Type="http://schemas.openxmlformats.org/officeDocument/2006/relationships/slide" Target="slides/slide71.xml"/><Relationship Id="rId74" Type="http://schemas.openxmlformats.org/officeDocument/2006/relationships/slide" Target="slides/slide72.xml"/><Relationship Id="rId75" Type="http://schemas.openxmlformats.org/officeDocument/2006/relationships/slide" Target="slides/slide73.xml"/><Relationship Id="rId76" Type="http://schemas.openxmlformats.org/officeDocument/2006/relationships/slide" Target="slides/slide74.xml"/><Relationship Id="rId77" Type="http://schemas.openxmlformats.org/officeDocument/2006/relationships/slide" Target="slides/slide75.xml"/><Relationship Id="rId78" Type="http://schemas.openxmlformats.org/officeDocument/2006/relationships/slide" Target="slides/slide76.xml"/><Relationship Id="rId79" Type="http://schemas.openxmlformats.org/officeDocument/2006/relationships/slide" Target="slides/slide77.xml"/><Relationship Id="rId80" Type="http://schemas.openxmlformats.org/officeDocument/2006/relationships/slide" Target="slides/slide78.xml"/><Relationship Id="rId81" Type="http://schemas.openxmlformats.org/officeDocument/2006/relationships/slide" Target="slides/slide79.xml"/><Relationship Id="rId82" Type="http://schemas.openxmlformats.org/officeDocument/2006/relationships/slide" Target="slides/slide80.xml"/><Relationship Id="rId83" Type="http://schemas.openxmlformats.org/officeDocument/2006/relationships/slide" Target="slides/slide81.xml"/><Relationship Id="rId84" Type="http://schemas.openxmlformats.org/officeDocument/2006/relationships/slide" Target="slides/slide82.xml"/><Relationship Id="rId85" Type="http://schemas.openxmlformats.org/officeDocument/2006/relationships/slide" Target="slides/slide83.xml"/><Relationship Id="rId86" Type="http://schemas.openxmlformats.org/officeDocument/2006/relationships/slide" Target="slides/slide84.xml"/><Relationship Id="rId87" Type="http://schemas.openxmlformats.org/officeDocument/2006/relationships/slide" Target="slides/slide85.xml"/><Relationship Id="rId88" Type="http://schemas.openxmlformats.org/officeDocument/2006/relationships/slide" Target="slides/slide86.xml"/><Relationship Id="rId89" Type="http://schemas.openxmlformats.org/officeDocument/2006/relationships/slide" Target="slides/slide87.xml"/><Relationship Id="rId90" Type="http://schemas.openxmlformats.org/officeDocument/2006/relationships/slide" Target="slides/slide88.xml"/><Relationship Id="rId91" Type="http://schemas.openxmlformats.org/officeDocument/2006/relationships/slide" Target="slides/slide89.xml"/><Relationship Id="rId92" Type="http://schemas.openxmlformats.org/officeDocument/2006/relationships/slide" Target="slides/slide90.xml"/><Relationship Id="rId93" Type="http://schemas.openxmlformats.org/officeDocument/2006/relationships/slide" Target="slides/slide91.xml"/><Relationship Id="rId94" Type="http://schemas.openxmlformats.org/officeDocument/2006/relationships/slide" Target="slides/slide92.xml"/><Relationship Id="rId95" Type="http://schemas.openxmlformats.org/officeDocument/2006/relationships/slide" Target="slides/slide93.xml"/><Relationship Id="rId96" Type="http://schemas.openxmlformats.org/officeDocument/2006/relationships/slide" Target="slides/slide94.xml"/><Relationship Id="rId97" Type="http://schemas.openxmlformats.org/officeDocument/2006/relationships/slide" Target="slides/slide95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5" name="" descr=""/>
          <p:cNvPicPr/>
          <p:nvPr/>
        </p:nvPicPr>
        <p:blipFill>
          <a:blip r:embed="rId2"/>
          <a:stretch/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  <p:pic>
        <p:nvPicPr>
          <p:cNvPr id="36" name="" descr=""/>
          <p:cNvPicPr/>
          <p:nvPr/>
        </p:nvPicPr>
        <p:blipFill>
          <a:blip r:embed="rId3"/>
          <a:stretch/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685800" y="1583280"/>
            <a:ext cx="7772040" cy="5376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Pulse para editar el formato del texto de título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ldNum"/>
          </p:nvPr>
        </p:nvSpPr>
        <p:spPr>
          <a:xfrm>
            <a:off x="8556840" y="4749840"/>
            <a:ext cx="548280" cy="393120"/>
          </a:xfrm>
          <a:prstGeom prst="rect">
            <a:avLst/>
          </a:prstGeom>
        </p:spPr>
        <p:txBody>
          <a:bodyPr tIns="91440" bIns="91440" anchor="ctr"/>
          <a:p>
            <a:pPr>
              <a:lnSpc>
                <a:spcPct val="100000"/>
              </a:lnSpc>
            </a:pPr>
            <a:fld id="{286DF3FE-5446-42A4-9EA4-B876C2B2A6FB}" type="slidenum">
              <a:rPr lang="es-ES" sz="13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&lt;número&gt;</a:t>
            </a:fld>
            <a:endParaRPr lang="es-ES" sz="13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Pulse para editar el formato de esquema del texto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Segundo nivel del esquema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Tercer nivel del esquema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Cuarto nivel del esquema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Quinto nivel del esquema</a:t>
            </a:r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Sexto nivel del esquema</a:t>
            </a:r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Séptimo nivel del esquema</a:t>
            </a:r>
            <a:endParaRPr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7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Tabla del 6 </a:t>
            </a:r>
            <a:r>
              <a:rPr b="1" lang="es-ES" sz="3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(1)</a:t>
            </a: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</a:t>
            </a: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
</a:t>
            </a:r>
            <a:r>
              <a:rPr b="1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Extendida con decimales.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6 X 0,6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3,6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60 X 0,2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12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 X 0,6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1,8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 X 0,6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2,4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0,5 X 6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0,2 X 6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6 X 0,1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0,2 X 600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120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60 X 0,3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40 X 0,6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50 X 0,6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1,2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60 X 0,6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60 X 0,2 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12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30 X 0,6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60 X 0,4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60 X 0,5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6 X 0,3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10 X 0,6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0,30 X 60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60 X 0,04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2,4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60 X 0,05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60 X 0,06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3,6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1,8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6 X 0,001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0,006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 X 0,06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0,18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 X 0,06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0,24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 X 0,06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0,30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6 X 0,06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0,36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6 X 0,4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0,6 X 0,1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0,03 X 6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0,18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0,04 X 6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0,24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0,05 X 6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0,30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0,06 X 6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0,36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2,4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10 X 0,06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0,6 X 0,03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0,018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0,6 X 0,04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0,024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0,6 X 0,05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0,030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</a:t>
            </a: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0,6 X 0,06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0,036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6 X 0,5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0,6 X 0,01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0,006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0,6 X 0,03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0,018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0,06 X 0,4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0,024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0,001 X 6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0,006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 X 0,006=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0,018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0,006 X 4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0,024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 X 0,006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0,030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0,006 X 6 =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Shape 1"/>
          <p:cNvSpPr txBox="1"/>
          <p:nvPr/>
        </p:nvSpPr>
        <p:spPr>
          <a:xfrm>
            <a:off x="685800" y="1433880"/>
            <a:ext cx="7772040" cy="1664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0,036</a:t>
            </a:r>
            <a:endParaRPr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Application>LibreOffice/5.0.5.2$Linux_X86_64 LibreOffice_project/00m0$Build-2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language>es-ES</dc:language>
  <dcterms:modified xsi:type="dcterms:W3CDTF">2016-03-19T13:13:11Z</dcterms:modified>
  <cp:revision>1</cp:revision>
</cp:coreProperties>
</file>